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8" r:id="rId2"/>
    <p:sldId id="267" r:id="rId3"/>
    <p:sldId id="271" r:id="rId4"/>
    <p:sldId id="323" r:id="rId5"/>
    <p:sldId id="273" r:id="rId6"/>
    <p:sldId id="327" r:id="rId7"/>
    <p:sldId id="297" r:id="rId8"/>
    <p:sldId id="338" r:id="rId9"/>
    <p:sldId id="339" r:id="rId10"/>
    <p:sldId id="329" r:id="rId11"/>
    <p:sldId id="302" r:id="rId12"/>
    <p:sldId id="340" r:id="rId13"/>
    <p:sldId id="331" r:id="rId14"/>
    <p:sldId id="337" r:id="rId15"/>
    <p:sldId id="336" r:id="rId16"/>
    <p:sldId id="335" r:id="rId17"/>
    <p:sldId id="332" r:id="rId18"/>
    <p:sldId id="333" r:id="rId19"/>
    <p:sldId id="334" r:id="rId20"/>
    <p:sldId id="303" r:id="rId21"/>
    <p:sldId id="304" r:id="rId22"/>
    <p:sldId id="305" r:id="rId23"/>
    <p:sldId id="298" r:id="rId24"/>
    <p:sldId id="307" r:id="rId25"/>
    <p:sldId id="325" r:id="rId26"/>
    <p:sldId id="279" r:id="rId27"/>
    <p:sldId id="289" r:id="rId28"/>
    <p:sldId id="265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94" autoAdjust="0"/>
    <p:restoredTop sz="94660"/>
  </p:normalViewPr>
  <p:slideViewPr>
    <p:cSldViewPr>
      <p:cViewPr varScale="1">
        <p:scale>
          <a:sx n="78" d="100"/>
          <a:sy n="78" d="100"/>
        </p:scale>
        <p:origin x="1838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5486400" cy="914400"/>
          </a:xfrm>
        </p:spPr>
        <p:txBody>
          <a:bodyPr/>
          <a:lstStyle>
            <a:lvl1pPr>
              <a:defRPr sz="32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371600"/>
            <a:ext cx="8153400" cy="4724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OGO.gif"/>
          <p:cNvPicPr>
            <a:picLocks noChangeAspect="1"/>
          </p:cNvPicPr>
          <p:nvPr/>
        </p:nvPicPr>
        <p:blipFill>
          <a:blip r:embed="rId2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7" name="Picture 9" descr="LOGO.gif"/>
            <p:cNvPicPr>
              <a:picLocks noChangeAspect="1"/>
            </p:cNvPicPr>
            <p:nvPr/>
          </p:nvPicPr>
          <p:blipFill>
            <a:blip r:embed="rId2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5" descr="logo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BB0C6-8FC1-47C0-B737-D54E21B5B868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6477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3716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D5BB0C6-8FC1-47C0-B737-D54E21B5B868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0070C0"/>
                </a:solidFill>
                <a:latin typeface="Times New Roman" pitchFamily="18" charset="0"/>
                <a:ea typeface="ＭＳ Ｐゴシック" charset="-128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31" name="Rectangle 11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 flipV="1">
            <a:off x="0" y="6705600"/>
            <a:ext cx="9144000" cy="198116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B/>
          </a:sp3d>
        </p:spPr>
        <p:txBody>
          <a:bodyPr wrap="none" anchor="ctr"/>
          <a:lstStyle/>
          <a:p>
            <a:pPr>
              <a:defRPr/>
            </a:pPr>
            <a:endParaRPr lang="en-US">
              <a:latin typeface="Calibri" charset="0"/>
              <a:ea typeface="ＭＳ Ｐゴシック" charset="-128"/>
            </a:endParaRPr>
          </a:p>
        </p:txBody>
      </p:sp>
      <p:pic>
        <p:nvPicPr>
          <p:cNvPr id="1035" name="Picture 10" descr="LOGO.gif"/>
          <p:cNvPicPr>
            <a:picLocks noChangeAspect="1"/>
          </p:cNvPicPr>
          <p:nvPr/>
        </p:nvPicPr>
        <p:blipFill>
          <a:blip r:embed="rId5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10" descr="LOGO.gif"/>
          <p:cNvPicPr>
            <a:picLocks noChangeAspect="1"/>
          </p:cNvPicPr>
          <p:nvPr/>
        </p:nvPicPr>
        <p:blipFill>
          <a:blip r:embed="rId5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1039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1040" name="Picture 9" descr="LOGO.gif"/>
            <p:cNvPicPr>
              <a:picLocks noChangeAspect="1"/>
            </p:cNvPicPr>
            <p:nvPr/>
          </p:nvPicPr>
          <p:blipFill>
            <a:blip r:embed="rId5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Rectangle 18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038" name="Picture 15" descr="logo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ransition advTm="4000">
    <p:cut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3000" kern="1200">
          <a:solidFill>
            <a:schemeClr val="tx1"/>
          </a:solidFill>
          <a:latin typeface="+mj-lt"/>
          <a:ea typeface="MS PGothic"/>
          <a:cs typeface="MS PGothic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/>
          <a:cs typeface="MS PGothic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/>
          <a:cs typeface="MS PGothic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/>
          <a:cs typeface="MS PGothic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/>
          <a:cs typeface="MS PGothic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/>
          <a:cs typeface="MS PGothic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dv-kanchan/Eco-Conscious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" TargetMode="External"/><Relationship Id="rId2" Type="http://schemas.openxmlformats.org/officeDocument/2006/relationships/hyperlink" Target="https://expressjs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react.dev/" TargetMode="External"/><Relationship Id="rId4" Type="http://schemas.openxmlformats.org/officeDocument/2006/relationships/hyperlink" Target="https://www.mongodb.com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93672" y="5619121"/>
            <a:ext cx="9252520" cy="1331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57325">
              <a:lnSpc>
                <a:spcPct val="107000"/>
              </a:lnSpc>
              <a:spcAft>
                <a:spcPts val="275"/>
              </a:spcAft>
            </a:pPr>
            <a:r>
              <a:rPr lang="en-IN" sz="24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Department of Computer Science and Engineering, </a:t>
            </a:r>
            <a:endParaRPr lang="en-IN" sz="2400" b="1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547370" algn="ctr">
              <a:lnSpc>
                <a:spcPct val="107000"/>
              </a:lnSpc>
              <a:spcAft>
                <a:spcPts val="800"/>
              </a:spcAft>
            </a:pPr>
            <a:r>
              <a:rPr lang="en-IN" sz="2400" b="1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Chitkara</a:t>
            </a:r>
            <a:r>
              <a:rPr lang="en-IN" sz="24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University, Punjab </a:t>
            </a:r>
            <a:endParaRPr lang="en-IN" sz="2400" b="1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sz="2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B1C4DC-4D62-739E-3CF6-7DD2EEC71D9E}"/>
              </a:ext>
            </a:extLst>
          </p:cNvPr>
          <p:cNvSpPr txBox="1"/>
          <p:nvPr/>
        </p:nvSpPr>
        <p:spPr>
          <a:xfrm>
            <a:off x="3156521" y="2103661"/>
            <a:ext cx="4464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Eco-Conscious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65A776-8973-9EAE-EA20-A24928924170}"/>
              </a:ext>
            </a:extLst>
          </p:cNvPr>
          <p:cNvSpPr txBox="1"/>
          <p:nvPr/>
        </p:nvSpPr>
        <p:spPr>
          <a:xfrm>
            <a:off x="971600" y="1308096"/>
            <a:ext cx="728514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Project Presentation of Back End Engineering Project (BEE) (22CS026)</a:t>
            </a:r>
          </a:p>
          <a:p>
            <a:pPr algn="ctr"/>
            <a:r>
              <a:rPr lang="en-IN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On</a:t>
            </a:r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algn="ctr"/>
            <a:endParaRPr lang="en-IN" sz="40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E1D4E5-BD65-D01B-DE12-02BA77C72F7C}"/>
              </a:ext>
            </a:extLst>
          </p:cNvPr>
          <p:cNvSpPr txBox="1"/>
          <p:nvPr/>
        </p:nvSpPr>
        <p:spPr>
          <a:xfrm>
            <a:off x="467544" y="3418396"/>
            <a:ext cx="33843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Submitted by:</a:t>
            </a:r>
            <a:br>
              <a:rPr lang="en-IN" sz="2000" dirty="0"/>
            </a:br>
            <a:r>
              <a:rPr lang="en-IN" sz="2000" dirty="0" err="1"/>
              <a:t>Jashanjit</a:t>
            </a:r>
            <a:r>
              <a:rPr lang="en-IN" sz="2000" dirty="0"/>
              <a:t> Kaur (2210990440)</a:t>
            </a:r>
          </a:p>
          <a:p>
            <a:r>
              <a:rPr lang="en-IN" sz="2000" dirty="0" err="1"/>
              <a:t>Jasjeet</a:t>
            </a:r>
            <a:r>
              <a:rPr lang="en-IN" sz="2000" dirty="0"/>
              <a:t> Kaur (2210990442)</a:t>
            </a:r>
          </a:p>
          <a:p>
            <a:r>
              <a:rPr lang="en-IN" sz="2000" dirty="0" err="1"/>
              <a:t>Kamaljeet</a:t>
            </a:r>
            <a:r>
              <a:rPr lang="en-IN" sz="2000" dirty="0"/>
              <a:t> Kaur (2210990470)</a:t>
            </a:r>
          </a:p>
          <a:p>
            <a:r>
              <a:rPr lang="en-IN" sz="2000" dirty="0"/>
              <a:t>Kanchan Yadav (2210990471)</a:t>
            </a:r>
          </a:p>
          <a:p>
            <a:r>
              <a:rPr lang="en-IN" sz="2000" dirty="0"/>
              <a:t>Kashika (2210990493)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73B8CD-AC49-9790-97CC-47D839B95817}"/>
              </a:ext>
            </a:extLst>
          </p:cNvPr>
          <p:cNvSpPr txBox="1"/>
          <p:nvPr/>
        </p:nvSpPr>
        <p:spPr>
          <a:xfrm>
            <a:off x="6732240" y="4526391"/>
            <a:ext cx="1944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Supervised By:</a:t>
            </a:r>
          </a:p>
          <a:p>
            <a:r>
              <a:rPr lang="en-IN" sz="2000" dirty="0"/>
              <a:t>Mr. Shiv Mohan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C00B9E-39C5-5EFC-60B3-697E80ABB9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083456"/>
            <a:ext cx="888777" cy="8887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91521-E6C6-89C7-A53E-F8AED1D13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E8B1DD-0E5F-055D-373B-356BB27F3683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itchFamily="18" charset="0"/>
              </a:rPr>
              <a:t>Flowchart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A9E1CDF-8ADA-45F3-F889-56C1CBE68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052736"/>
            <a:ext cx="5328592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3756"/>
      </p:ext>
    </p:extLst>
  </p:cSld>
  <p:clrMapOvr>
    <a:masterClrMapping/>
  </p:clrMapOvr>
  <p:transition advTm="4000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C22441-C6BC-54D1-6256-1CA6E0FE86CC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F29EA8-B952-FBD1-F959-6B20144B23EC}"/>
              </a:ext>
            </a:extLst>
          </p:cNvPr>
          <p:cNvSpPr txBox="1"/>
          <p:nvPr/>
        </p:nvSpPr>
        <p:spPr>
          <a:xfrm>
            <a:off x="323528" y="950831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Signup &amp; Login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95C306-C9C0-D82B-2531-671C80D3F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962803"/>
            <a:ext cx="8623375" cy="463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0914"/>
      </p:ext>
    </p:extLst>
  </p:cSld>
  <p:clrMapOvr>
    <a:masterClrMapping/>
  </p:clrMapOvr>
  <p:transition advTm="4000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8B06D-1EAC-55CC-59A0-720FA96843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3923928" cy="914400"/>
          </a:xfrm>
        </p:spPr>
        <p:txBody>
          <a:bodyPr/>
          <a:lstStyle/>
          <a:p>
            <a:r>
              <a:rPr lang="en-IN" dirty="0"/>
              <a:t>Project Highlights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DC0763-7518-A420-DCA1-E783F5B553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10800000" flipV="1">
            <a:off x="533400" y="980728"/>
            <a:ext cx="3923928" cy="720080"/>
          </a:xfrm>
        </p:spPr>
        <p:txBody>
          <a:bodyPr/>
          <a:lstStyle/>
          <a:p>
            <a:pPr algn="l"/>
            <a:r>
              <a:rPr lang="en-I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 - verification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2E958A-AD3A-14EE-40C1-F1430DEB1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83" y="1975126"/>
            <a:ext cx="8297433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181046"/>
      </p:ext>
    </p:extLst>
  </p:cSld>
  <p:clrMapOvr>
    <a:masterClrMapping/>
  </p:clrMapOvr>
  <p:transition advTm="4000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B3F44-7FCE-0A20-1831-486CF6DAF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5F56E9-70E5-CC0B-9020-123E069FED7E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7DD7B-5D09-693C-639F-D910688A0EB6}"/>
              </a:ext>
            </a:extLst>
          </p:cNvPr>
          <p:cNvSpPr txBox="1"/>
          <p:nvPr/>
        </p:nvSpPr>
        <p:spPr>
          <a:xfrm>
            <a:off x="323528" y="950831"/>
            <a:ext cx="7488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B9A20F-860D-6129-68CA-1AF73982F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060848"/>
            <a:ext cx="8692821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761284"/>
      </p:ext>
    </p:extLst>
  </p:cSld>
  <p:clrMapOvr>
    <a:masterClrMapping/>
  </p:clrMapOvr>
  <p:transition advTm="4000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EF3E3-0B62-4773-86CC-66A1B3255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83C17A-E60F-C714-CDB1-BF5F8FDC8510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F84311-C372-461A-0C6F-DAFB03444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74" y="908720"/>
            <a:ext cx="7919864" cy="29200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6B77ED-59CC-D56B-E42D-867BCF665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74" y="3828748"/>
            <a:ext cx="7935185" cy="277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53800"/>
      </p:ext>
    </p:extLst>
  </p:cSld>
  <p:clrMapOvr>
    <a:masterClrMapping/>
  </p:clrMapOvr>
  <p:transition advTm="4000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DB5A6-5DA5-2304-7F11-453BE68A9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28DEE0-AB9C-D458-E24D-8F58C874DD4B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5BFAC1-5ACC-70A7-542E-02D77EAB9707}"/>
              </a:ext>
            </a:extLst>
          </p:cNvPr>
          <p:cNvSpPr txBox="1"/>
          <p:nvPr/>
        </p:nvSpPr>
        <p:spPr>
          <a:xfrm>
            <a:off x="323528" y="950831"/>
            <a:ext cx="7488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7B9C0C-0833-6A5A-5D77-82526CA1C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66" y="2067099"/>
            <a:ext cx="8517505" cy="453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22100"/>
      </p:ext>
    </p:extLst>
  </p:cSld>
  <p:clrMapOvr>
    <a:masterClrMapping/>
  </p:clrMapOvr>
  <p:transition advTm="4000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CDC07-E4F2-2143-A41D-B8A177BAA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121DD-8865-53CD-B73F-604B40628B72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A41201-CD62-19DB-2F6D-95BD9730E1C5}"/>
              </a:ext>
            </a:extLst>
          </p:cNvPr>
          <p:cNvSpPr txBox="1"/>
          <p:nvPr/>
        </p:nvSpPr>
        <p:spPr>
          <a:xfrm>
            <a:off x="323528" y="950831"/>
            <a:ext cx="7488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C9F8E3-0288-769F-0580-F4775A6DF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276872"/>
            <a:ext cx="8565007" cy="386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007839"/>
      </p:ext>
    </p:extLst>
  </p:cSld>
  <p:clrMapOvr>
    <a:masterClrMapping/>
  </p:clrMapOvr>
  <p:transition advTm="4000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B2B80-F5BC-8341-B8F5-5EDAC02EA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C3417-3E19-F221-BE5C-B99EDE3660D4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3AF3A-609B-B720-3504-D9EEC4D8312E}"/>
              </a:ext>
            </a:extLst>
          </p:cNvPr>
          <p:cNvSpPr txBox="1"/>
          <p:nvPr/>
        </p:nvSpPr>
        <p:spPr>
          <a:xfrm>
            <a:off x="323528" y="950831"/>
            <a:ext cx="7488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Profile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D10010-ADD6-0CBF-25B4-F60447526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60" y="2078328"/>
            <a:ext cx="8692879" cy="451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08261"/>
      </p:ext>
    </p:extLst>
  </p:cSld>
  <p:clrMapOvr>
    <a:masterClrMapping/>
  </p:clrMapOvr>
  <p:transition advTm="4000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4EB3D-38E3-5878-B21C-BB4CE1914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EFBD90-70DF-6C7D-2580-77B290B66499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16EFC-52BB-3E89-D242-0EB8053DCA05}"/>
              </a:ext>
            </a:extLst>
          </p:cNvPr>
          <p:cNvSpPr txBox="1"/>
          <p:nvPr/>
        </p:nvSpPr>
        <p:spPr>
          <a:xfrm>
            <a:off x="323528" y="950831"/>
            <a:ext cx="7488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Impact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0C6345-2556-35DC-A369-D7BD03D15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90" y="1772816"/>
            <a:ext cx="4468411" cy="4334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7FA208-7811-953E-442B-F5B621110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1412496"/>
            <a:ext cx="5410955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456589"/>
      </p:ext>
    </p:extLst>
  </p:cSld>
  <p:clrMapOvr>
    <a:masterClrMapping/>
  </p:clrMapOvr>
  <p:transition advTm="4000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3FC67-E58A-86F3-9D7F-A2CA6D015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49D51E-42E6-B210-3B5C-F55A4BC97B7A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26762D-81C1-D6F8-D6DF-131DCAAE7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916833"/>
            <a:ext cx="8723710" cy="46805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13DDC7-457D-41AC-F0A8-A1D5119A0534}"/>
              </a:ext>
            </a:extLst>
          </p:cNvPr>
          <p:cNvSpPr txBox="1"/>
          <p:nvPr/>
        </p:nvSpPr>
        <p:spPr>
          <a:xfrm>
            <a:off x="323528" y="950831"/>
            <a:ext cx="7488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Alternatives</a:t>
            </a:r>
          </a:p>
        </p:txBody>
      </p:sp>
    </p:spTree>
    <p:extLst>
      <p:ext uri="{BB962C8B-B14F-4D97-AF65-F5344CB8AC3E}">
        <p14:creationId xmlns:p14="http://schemas.microsoft.com/office/powerpoint/2010/main" val="3840172757"/>
      </p:ext>
    </p:extLst>
  </p:cSld>
  <p:clrMapOvr>
    <a:masterClrMapping/>
  </p:clrMapOvr>
  <p:transition advTm="4000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67009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Table of Contents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8" y="1196752"/>
            <a:ext cx="734481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Software Requirement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Hardware Requirement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Feasibility Study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Techniques Used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Flowchart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Results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Conclusion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References/Links used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Q&amp;A</a:t>
            </a:r>
          </a:p>
          <a:p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7DB91B-30EA-EB1D-2FA5-6382B409984F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1DBDE2-EE48-0B7A-DB09-10EC7F76D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70" y="2348880"/>
            <a:ext cx="8549459" cy="41044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CFCF77-CB8D-2540-C588-326784519DB5}"/>
              </a:ext>
            </a:extLst>
          </p:cNvPr>
          <p:cNvSpPr txBox="1"/>
          <p:nvPr/>
        </p:nvSpPr>
        <p:spPr>
          <a:xfrm>
            <a:off x="323528" y="950831"/>
            <a:ext cx="7488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Wishlist</a:t>
            </a:r>
          </a:p>
        </p:txBody>
      </p:sp>
    </p:spTree>
    <p:extLst>
      <p:ext uri="{BB962C8B-B14F-4D97-AF65-F5344CB8AC3E}">
        <p14:creationId xmlns:p14="http://schemas.microsoft.com/office/powerpoint/2010/main" val="3119162769"/>
      </p:ext>
    </p:extLst>
  </p:cSld>
  <p:clrMapOvr>
    <a:masterClrMapping/>
  </p:clrMapOvr>
  <p:transition advTm="4000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ECF531-B085-606B-7F68-8EBB3260A82D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86C3BF-9B35-A2AE-921F-8FD2D3E81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204864"/>
            <a:ext cx="8282024" cy="41910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8DE758-8802-E799-E40F-4F2C1CA7AD11}"/>
              </a:ext>
            </a:extLst>
          </p:cNvPr>
          <p:cNvSpPr txBox="1"/>
          <p:nvPr/>
        </p:nvSpPr>
        <p:spPr>
          <a:xfrm>
            <a:off x="323528" y="950831"/>
            <a:ext cx="7488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Cart</a:t>
            </a:r>
          </a:p>
        </p:txBody>
      </p:sp>
    </p:spTree>
    <p:extLst>
      <p:ext uri="{BB962C8B-B14F-4D97-AF65-F5344CB8AC3E}">
        <p14:creationId xmlns:p14="http://schemas.microsoft.com/office/powerpoint/2010/main" val="2840276057"/>
      </p:ext>
    </p:extLst>
  </p:cSld>
  <p:clrMapOvr>
    <a:masterClrMapping/>
  </p:clrMapOvr>
  <p:transition advTm="4000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B829D2-55C0-CD5D-FBDF-0B16322812E5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CD7DCE-C5D0-2190-A49C-98EEBCBD8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80" y="1484784"/>
            <a:ext cx="8532440" cy="4996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D52BAD-5190-6FFE-8C53-4015866D1616}"/>
              </a:ext>
            </a:extLst>
          </p:cNvPr>
          <p:cNvSpPr txBox="1"/>
          <p:nvPr/>
        </p:nvSpPr>
        <p:spPr>
          <a:xfrm>
            <a:off x="323528" y="950831"/>
            <a:ext cx="7488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Orders</a:t>
            </a:r>
          </a:p>
        </p:txBody>
      </p:sp>
    </p:spTree>
    <p:extLst>
      <p:ext uri="{BB962C8B-B14F-4D97-AF65-F5344CB8AC3E}">
        <p14:creationId xmlns:p14="http://schemas.microsoft.com/office/powerpoint/2010/main" val="308979801"/>
      </p:ext>
    </p:extLst>
  </p:cSld>
  <p:clrMapOvr>
    <a:masterClrMapping/>
  </p:clrMapOvr>
  <p:transition advTm="4000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71A1D4-28E6-89D0-4E38-4E583B6468A5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29965-5A59-008B-C63F-ECC70920CF01}"/>
              </a:ext>
            </a:extLst>
          </p:cNvPr>
          <p:cNvSpPr txBox="1"/>
          <p:nvPr/>
        </p:nvSpPr>
        <p:spPr>
          <a:xfrm>
            <a:off x="323528" y="1124744"/>
            <a:ext cx="84969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 Authentication: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implemented a secure and hassle-free login and logout system to ensure a smooth user experience.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Management: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platform focuses on displaying eco-friendly products, each rated with eco-scores and aligned with environmental criteria to promote sustainability.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provide users with suggestions for alternative products that have better eco-scores, helping them make more sustainable choices.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Shopping Experience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can filter by price, categories,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sustainability criteria.</a:t>
            </a:r>
          </a:p>
          <a:p>
            <a:pPr lvl="1" algn="just"/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Management: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Tracks purchase history, cart management,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wishlist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features</a:t>
            </a:r>
            <a:r>
              <a:rPr lang="en-IN" sz="2000" dirty="0"/>
              <a:t>.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85234"/>
      </p:ext>
    </p:extLst>
  </p:cSld>
  <p:clrMapOvr>
    <a:masterClrMapping/>
  </p:clrMapOvr>
  <p:transition advTm="4000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C6D315-9D78-7C29-10AC-8F3ECEA570C0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CB5201-0ED6-DA9E-8487-67EEF6F47BAE}"/>
              </a:ext>
            </a:extLst>
          </p:cNvPr>
          <p:cNvSpPr txBox="1"/>
          <p:nvPr/>
        </p:nvSpPr>
        <p:spPr>
          <a:xfrm>
            <a:off x="395536" y="1179923"/>
            <a:ext cx="83529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eco-friendly e-commerce platform is designed to empower consumers to make 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sustainable shopping choices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effortlessly. By integrating advanced features like 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eco-scoring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filters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alternative suggestions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we aim to bridge the gap between conscious consumerism and convenience.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leverages modern technologies such as 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Node.js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create a robust, user-friendly experience that promotes sustainability at every step. As we continue to enhance the platform, our mission remains clear:</a:t>
            </a:r>
          </a:p>
          <a:p>
            <a:pPr algn="just"/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“Redefining shopping with purpose for a sustainable tomorrow </a:t>
            </a:r>
            <a:r>
              <a:rPr lang="en-US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 </a:t>
            </a:r>
            <a:r>
              <a:rPr lang="en-US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en-IN" sz="20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620080"/>
      </p:ext>
    </p:extLst>
  </p:cSld>
  <p:clrMapOvr>
    <a:masterClrMapping/>
  </p:clrMapOvr>
  <p:transition advTm="4000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3908B4-C948-D30C-96EC-01FCA088B14F}"/>
              </a:ext>
            </a:extLst>
          </p:cNvPr>
          <p:cNvSpPr txBox="1"/>
          <p:nvPr/>
        </p:nvSpPr>
        <p:spPr>
          <a:xfrm>
            <a:off x="395536" y="260648"/>
            <a:ext cx="7488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Repository Link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03A660-2661-3FA4-3758-533732C75933}"/>
              </a:ext>
            </a:extLst>
          </p:cNvPr>
          <p:cNvSpPr txBox="1"/>
          <p:nvPr/>
        </p:nvSpPr>
        <p:spPr>
          <a:xfrm>
            <a:off x="755576" y="1556792"/>
            <a:ext cx="72728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hlinkClick r:id="rId2"/>
              </a:rPr>
              <a:t>https://github.com/ydv-kanchan/Eco-Conscious</a:t>
            </a:r>
            <a:r>
              <a:rPr lang="en-IN" sz="20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1EBDA5-A71A-8206-E5B8-70BE2D76312B}"/>
              </a:ext>
            </a:extLst>
          </p:cNvPr>
          <p:cNvSpPr txBox="1"/>
          <p:nvPr/>
        </p:nvSpPr>
        <p:spPr>
          <a:xfrm>
            <a:off x="827584" y="2132856"/>
            <a:ext cx="820891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welcome contributions from everyone! If you're interested in contributing: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Fork the repo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new branch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Commit your changes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Push and create a pull request </a:t>
            </a:r>
          </a:p>
        </p:txBody>
      </p:sp>
    </p:spTree>
    <p:extLst>
      <p:ext uri="{BB962C8B-B14F-4D97-AF65-F5344CB8AC3E}">
        <p14:creationId xmlns:p14="http://schemas.microsoft.com/office/powerpoint/2010/main" val="780845980"/>
      </p:ext>
    </p:extLst>
  </p:cSld>
  <p:clrMapOvr>
    <a:masterClrMapping/>
  </p:clrMapOvr>
  <p:transition advTm="4000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B2C53B-0FAF-0B38-0B09-4D3782DC808B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References/Links used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1D678A-B772-0882-3D44-9E7F770B4A5F}"/>
              </a:ext>
            </a:extLst>
          </p:cNvPr>
          <p:cNvSpPr txBox="1"/>
          <p:nvPr/>
        </p:nvSpPr>
        <p:spPr>
          <a:xfrm>
            <a:off x="683568" y="1700808"/>
            <a:ext cx="626469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https://expressjs.com/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https://nodejs.org/en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https://www.mongodb.com/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https://react.dev/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ransition advTm="4000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2A4E44-CEA5-A928-0D95-3B97A0622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20" y="0"/>
            <a:ext cx="9433047" cy="695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104838"/>
      </p:ext>
    </p:extLst>
  </p:cSld>
  <p:clrMapOvr>
    <a:masterClrMapping/>
  </p:clrMapOvr>
  <p:transition advTm="4000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2" name="AutoShape 8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CE8B99-FAED-18D2-6961-EA517C0AF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9573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245433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3D9564-69A1-DB6E-ECBD-30902D43F591}"/>
              </a:ext>
            </a:extLst>
          </p:cNvPr>
          <p:cNvSpPr txBox="1"/>
          <p:nvPr/>
        </p:nvSpPr>
        <p:spPr>
          <a:xfrm>
            <a:off x="539552" y="1484784"/>
            <a:ext cx="799288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project idea is to create an 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eco-friendly e-commerce platform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promotes 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sustainable products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platform not only allows users to shop for eco-friendly items but also suggests alternative products based on specific environmental criteria, helping consumers make more informed, sustainable choices. 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BFCDC987-2453-664D-D694-B8E22D801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760350"/>
            <a:ext cx="2821566" cy="282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FBA1F2-8309-CED3-F2E4-E8980CE6CC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4273625"/>
            <a:ext cx="2338942" cy="2338942"/>
          </a:xfrm>
          <a:prstGeom prst="rect">
            <a:avLst/>
          </a:prstGeom>
        </p:spPr>
      </p:pic>
    </p:spTree>
  </p:cSld>
  <p:clrMapOvr>
    <a:masterClrMapping/>
  </p:clrMapOvr>
  <p:transition advTm="4000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D7F06A-0F48-06CD-C52D-52F2CF1DEB37}"/>
              </a:ext>
            </a:extLst>
          </p:cNvPr>
          <p:cNvSpPr txBox="1"/>
          <p:nvPr/>
        </p:nvSpPr>
        <p:spPr>
          <a:xfrm>
            <a:off x="246929" y="188640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Software Requirements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A5BC83-723A-7D4A-625D-97451AC72F61}"/>
              </a:ext>
            </a:extLst>
          </p:cNvPr>
          <p:cNvSpPr txBox="1"/>
          <p:nvPr/>
        </p:nvSpPr>
        <p:spPr>
          <a:xfrm>
            <a:off x="683568" y="1412776"/>
            <a:ext cx="7920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29F65B3E-DF72-3A4A-369D-EA80FAF09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442957"/>
            <a:ext cx="7992888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GitHub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For version control and collaborative development.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VS Code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Code editor for writing and managing the project code.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MERN Stack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Framework stack (MongoDB, Express.js, React.js, Node.js) for building the full-stack application.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MongoDB Atlas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Cloud-based service for hosting the MongoDB database. </a:t>
            </a:r>
          </a:p>
        </p:txBody>
      </p:sp>
    </p:spTree>
    <p:extLst>
      <p:ext uri="{BB962C8B-B14F-4D97-AF65-F5344CB8AC3E}">
        <p14:creationId xmlns:p14="http://schemas.microsoft.com/office/powerpoint/2010/main" val="97081111"/>
      </p:ext>
    </p:extLst>
  </p:cSld>
  <p:clrMapOvr>
    <a:masterClrMapping/>
  </p:clrMapOvr>
  <p:transition advTm="4000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260648"/>
            <a:ext cx="5616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EC07211-DBE9-71E2-2D8B-162648B11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84" y="1274277"/>
            <a:ext cx="8460432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Client Laptop/Computer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 device capable of running a modern web browser for accessing the application.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High-Speed Internet Connection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Ensures smooth and fast interaction with the server and application. </a:t>
            </a:r>
          </a:p>
        </p:txBody>
      </p:sp>
    </p:spTree>
  </p:cSld>
  <p:clrMapOvr>
    <a:masterClrMapping/>
  </p:clrMapOvr>
  <p:transition advTm="4000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BD189-C455-2975-EDA5-2DDFA6578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FAAA0E-4788-3ABD-F596-3CD45C5E6ACF}"/>
              </a:ext>
            </a:extLst>
          </p:cNvPr>
          <p:cNvSpPr txBox="1"/>
          <p:nvPr/>
        </p:nvSpPr>
        <p:spPr>
          <a:xfrm>
            <a:off x="246929" y="188640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Feasibility Study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5C8BD3-A654-0025-56F2-43C5DB7D814B}"/>
              </a:ext>
            </a:extLst>
          </p:cNvPr>
          <p:cNvSpPr txBox="1"/>
          <p:nvPr/>
        </p:nvSpPr>
        <p:spPr>
          <a:xfrm>
            <a:off x="246928" y="1124744"/>
            <a:ext cx="821350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AutoNum type="arabicPeriod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Feasibility: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Leveraging the MERN stack ensures compatibility and scalability.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libraries and frameworks reduce development complexity.</a:t>
            </a:r>
          </a:p>
          <a:p>
            <a:pPr lvl="1"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Economic Feasibility: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 cost due to the use of open-source technologies (Node.js, MongoDB, React).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Revenue potential through commissions on eco-friendly products.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Operational Feasibility: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Easy-to-use interface encourages user adoption.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Meets the demand for sustainable shopping.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 Feasibility: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plan was divided into sprints</a:t>
            </a:r>
          </a:p>
        </p:txBody>
      </p:sp>
    </p:spTree>
    <p:extLst>
      <p:ext uri="{BB962C8B-B14F-4D97-AF65-F5344CB8AC3E}">
        <p14:creationId xmlns:p14="http://schemas.microsoft.com/office/powerpoint/2010/main" val="3143482001"/>
      </p:ext>
    </p:extLst>
  </p:cSld>
  <p:clrMapOvr>
    <a:masterClrMapping/>
  </p:clrMapOvr>
  <p:transition advTm="4000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60E9FB-4302-0ADC-E553-6C821C4427E3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Techniques Used</a:t>
            </a:r>
            <a:endParaRPr lang="en-US" sz="3200" b="1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1308CA-6684-32FB-1EC5-EC70E4D904C7}"/>
              </a:ext>
            </a:extLst>
          </p:cNvPr>
          <p:cNvSpPr txBox="1"/>
          <p:nvPr/>
        </p:nvSpPr>
        <p:spPr>
          <a:xfrm>
            <a:off x="323528" y="1196752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000" dirty="0"/>
              <a:t>JWT-based secure login and logout for user accounts.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Design: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000" dirty="0"/>
              <a:t>Collections for users, products, </a:t>
            </a:r>
            <a:r>
              <a:rPr lang="en-US" sz="2000" dirty="0" err="1"/>
              <a:t>wishlist</a:t>
            </a:r>
            <a:r>
              <a:rPr lang="en-US" sz="2000" dirty="0"/>
              <a:t>, cart, and orders.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Fields like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EcoScore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environment criteria (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carbonFootprint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recyclability) 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 Algorithm: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000" dirty="0"/>
              <a:t>Suggests alternative products with higher eco-scores based on user searches.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Design: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000" dirty="0"/>
              <a:t>React components for dynamic product browsing.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Development: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000" dirty="0"/>
              <a:t>Express.js for seamless API routing and CRUD operations.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Scoring: 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Weighted algorithm to calculate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EcoScore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environmental criteria.</a:t>
            </a:r>
          </a:p>
        </p:txBody>
      </p:sp>
    </p:spTree>
    <p:extLst>
      <p:ext uri="{BB962C8B-B14F-4D97-AF65-F5344CB8AC3E}">
        <p14:creationId xmlns:p14="http://schemas.microsoft.com/office/powerpoint/2010/main" val="1520096501"/>
      </p:ext>
    </p:extLst>
  </p:cSld>
  <p:clrMapOvr>
    <a:masterClrMapping/>
  </p:clrMapOvr>
  <p:transition advTm="4000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AE4E9-A733-3205-45D7-BBABC19A14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3563888" cy="914400"/>
          </a:xfrm>
        </p:spPr>
        <p:txBody>
          <a:bodyPr/>
          <a:lstStyle/>
          <a:p>
            <a:r>
              <a:rPr lang="en-IN" dirty="0"/>
              <a:t>Key Features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707876-2C55-E0AF-89AF-250729132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just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 up, Login, Logout (JWT) : 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secure and seamless access with JWT-based authentication for a personalized shopping experience. Further email verification is also added for more security.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Eco-Score: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Each product’s eco-score highlights its environment impact, helping users shop responsibly.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Categories &amp; Search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Effortlessly browse or search for products across eco-friendly categories to find exactly wat you need.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Filtering by environment Criteria: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 products by various factors like carbon footprints, recyclability etc.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Sorting by price: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Easily sort products by price within each category to find the eco-friendly options that fit your budget.</a:t>
            </a:r>
          </a:p>
          <a:p>
            <a:pPr algn="just"/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718026959"/>
      </p:ext>
    </p:extLst>
  </p:cSld>
  <p:clrMapOvr>
    <a:masterClrMapping/>
  </p:clrMapOvr>
  <p:transition advTm="4000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98A00-D81A-7ABD-0C40-05DF1F78B3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3707904" cy="914400"/>
          </a:xfrm>
        </p:spPr>
        <p:txBody>
          <a:bodyPr/>
          <a:lstStyle/>
          <a:p>
            <a:r>
              <a:rPr lang="en-IN" dirty="0"/>
              <a:t>Key Features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38EB87-F66A-6735-1F6B-99A6E8C5DA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just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Product Profile: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Detailed product page showcasing sustainability data, including eco-score and environment metrices.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Alternative Products: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Discover greener alternative with better eco-scores, making sustainable shopping easier than ever.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Wishlist &amp; Cart: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your favorite items in the Wishlist or move them directly in your cart.</a:t>
            </a:r>
          </a:p>
          <a:p>
            <a:pPr algn="just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 Buy now and Order history: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Buy products, and track your previous orders.</a:t>
            </a:r>
          </a:p>
          <a:p>
            <a:pPr algn="just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 User Profile, Edit details, Delete profile: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Easily update your profile details or delete your account if needed.</a:t>
            </a:r>
          </a:p>
          <a:p>
            <a:pPr algn="just"/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315097122"/>
      </p:ext>
    </p:extLst>
  </p:cSld>
  <p:clrMapOvr>
    <a:masterClrMapping/>
  </p:clrMapOvr>
  <p:transition advTm="4000">
    <p:cut/>
  </p:transition>
</p:sld>
</file>

<file path=ppt/theme/theme1.xml><?xml version="1.0" encoding="utf-8"?>
<a:theme xmlns:a="http://schemas.openxmlformats.org/drawingml/2006/main" name="Bubble So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3881</TotalTime>
  <Words>937</Words>
  <Application>Microsoft Office PowerPoint</Application>
  <PresentationFormat>On-screen Show (4:3)</PresentationFormat>
  <Paragraphs>149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Times New Roman</vt:lpstr>
      <vt:lpstr>Bubble Sort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Features</vt:lpstr>
      <vt:lpstr>Key Features</vt:lpstr>
      <vt:lpstr>PowerPoint Presentation</vt:lpstr>
      <vt:lpstr>PowerPoint Presentation</vt:lpstr>
      <vt:lpstr>Project Highlights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Cricket</dc:title>
  <dc:creator>abc</dc:creator>
  <cp:lastModifiedBy>Kanchan Yadav</cp:lastModifiedBy>
  <cp:revision>50</cp:revision>
  <dcterms:created xsi:type="dcterms:W3CDTF">2022-12-12T14:14:34Z</dcterms:created>
  <dcterms:modified xsi:type="dcterms:W3CDTF">2024-12-11T08:53:55Z</dcterms:modified>
</cp:coreProperties>
</file>